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9"/>
  </p:notesMasterIdLst>
  <p:sldIdLst>
    <p:sldId id="435" r:id="rId3"/>
    <p:sldId id="404" r:id="rId4"/>
    <p:sldId id="403" r:id="rId5"/>
    <p:sldId id="393" r:id="rId6"/>
    <p:sldId id="400" r:id="rId7"/>
    <p:sldId id="433" r:id="rId8"/>
    <p:sldId id="432" r:id="rId9"/>
    <p:sldId id="405" r:id="rId10"/>
    <p:sldId id="408" r:id="rId11"/>
    <p:sldId id="406" r:id="rId12"/>
    <p:sldId id="436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34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7" r:id="rId37"/>
    <p:sldId id="438" r:id="rId38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333"/>
    <a:srgbClr val="1C1C1C"/>
    <a:srgbClr val="000000"/>
    <a:srgbClr val="5F5F5F"/>
    <a:srgbClr val="FCFCFC"/>
    <a:srgbClr val="CCD0D1"/>
    <a:srgbClr val="EED56C"/>
    <a:srgbClr val="D43E01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>
      <p:cViewPr varScale="1">
        <p:scale>
          <a:sx n="107" d="100"/>
          <a:sy n="107" d="100"/>
        </p:scale>
        <p:origin x="946" y="8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5449792"/>
        <c:axId val="845447552"/>
        <c:axId val="0"/>
      </c:bar3DChart>
      <c:catAx>
        <c:axId val="84544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447552"/>
        <c:crosses val="autoZero"/>
        <c:auto val="1"/>
        <c:lblAlgn val="ctr"/>
        <c:lblOffset val="100"/>
        <c:noMultiLvlLbl val="0"/>
      </c:catAx>
      <c:valAx>
        <c:axId val="845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54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3F-4017-8A67-8B5768340F5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D6-47F8-B702-73B365F017C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6-47F8-B702-73B365F0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C-43A3-9C8D-96D65DEA27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D6-47F8-B702-73B365F017C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6-47F8-B702-73B365F0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E-46DE-9ED0-246AA9C593D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D6-47F8-B702-73B365F017C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6-47F8-B702-73B365F0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2016/11/6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8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03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6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8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10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1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4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0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0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3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0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9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6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593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9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73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7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7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63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02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73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6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4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7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2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2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0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2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8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0" y="2967927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7" name="组合 596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2" name="组合 60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5" name="组合 604"/>
          <p:cNvGrpSpPr/>
          <p:nvPr/>
        </p:nvGrpSpPr>
        <p:grpSpPr>
          <a:xfrm>
            <a:off x="4044971" y="164169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8" name="组合 607"/>
          <p:cNvGrpSpPr/>
          <p:nvPr/>
        </p:nvGrpSpPr>
        <p:grpSpPr>
          <a:xfrm>
            <a:off x="3590561" y="254521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1" name="组合 610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6" name="组合 615"/>
          <p:cNvGrpSpPr/>
          <p:nvPr/>
        </p:nvGrpSpPr>
        <p:grpSpPr>
          <a:xfrm>
            <a:off x="7580013" y="3949930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678051" y="3170864"/>
            <a:ext cx="66138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新年工作计划</a:t>
            </a:r>
            <a:r>
              <a:rPr lang="zh-CN" altLang="en-US" sz="3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暨工作总结</a:t>
            </a:r>
            <a:endParaRPr lang="zh-CN" alt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243855" y="3850715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简洁实用、框架完整的年终总结、工作汇报与新年计划</a:t>
            </a:r>
            <a:endParaRPr lang="zh-CN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3"/>
          <p:cNvSpPr txBox="1"/>
          <p:nvPr/>
        </p:nvSpPr>
        <p:spPr>
          <a:xfrm>
            <a:off x="1836482" y="1325753"/>
            <a:ext cx="157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6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338" y="5625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  <p:bldP spid="623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390931" y="2352389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390931" y="4152589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4947" y="2450394"/>
            <a:ext cx="2520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添加标题内容文字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2999" y="3305330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2999" y="357652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999" y="3864557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0931" y="4259291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30018" y="1076938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47664" y="107693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47664" y="163564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47664" y="219435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47664" y="275306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47664" y="331177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47664" y="387047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547664" y="4429183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8526" y="123497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没时间缴罚单！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8526" y="179368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工作太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忙，没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时间做饭！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8526" y="235238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快递没人收！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8526" y="291109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想吃日式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料理，附近却没有！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8526" y="346980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现在的食品安全让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人不放心！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8526" y="402851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对不良商家投诉无门！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8526" y="4587218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00" dirty="0" smtClean="0">
                <a:solidFill>
                  <a:prstClr val="black"/>
                </a:solidFill>
                <a:latin typeface="+mj-ea"/>
                <a:ea typeface="+mj-ea"/>
              </a:rPr>
              <a:t>…………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137252" y="93765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"/>
          <p:cNvSpPr txBox="1"/>
          <p:nvPr/>
        </p:nvSpPr>
        <p:spPr>
          <a:xfrm>
            <a:off x="6094579" y="1174303"/>
            <a:ext cx="12573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500" b="1" dirty="0" smtClean="0">
                <a:solidFill>
                  <a:schemeClr val="accent2"/>
                </a:solidFill>
                <a:latin typeface="+mj-ea"/>
                <a:ea typeface="+mj-ea"/>
              </a:rPr>
              <a:t>现实</a:t>
            </a:r>
            <a:endParaRPr lang="en-US" altLang="zh-CN" sz="25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500" b="1" dirty="0" smtClean="0">
                <a:solidFill>
                  <a:schemeClr val="accent2"/>
                </a:solidFill>
                <a:latin typeface="+mj-ea"/>
                <a:ea typeface="+mj-ea"/>
              </a:rPr>
              <a:t>需求</a:t>
            </a:r>
            <a:endParaRPr lang="zh-CN" altLang="en-US" sz="25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94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55375" y="1365456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56848" y="1816596"/>
            <a:ext cx="769476" cy="769476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9850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01640" y="1539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71569" y="125586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99180" y="245415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</a:t>
            </a: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01974" y="21673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8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45043" y="34218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24367" y="310412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42996" y="43719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46613" y="399904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21463" y="386762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80237" y="348116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12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9319" y="192483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94320" y="1571802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568909" y="1255862"/>
            <a:ext cx="0" cy="544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119428" y="3104121"/>
            <a:ext cx="4076" cy="6197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499180" y="2239313"/>
            <a:ext cx="3324" cy="6204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842996" y="3999040"/>
            <a:ext cx="8518" cy="6609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675336" y="3421886"/>
            <a:ext cx="4901" cy="7340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87624" y="1539146"/>
            <a:ext cx="0" cy="7820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400031" y="2859782"/>
            <a:ext cx="984394" cy="984394"/>
            <a:chOff x="1695226" y="3321784"/>
            <a:chExt cx="1250759" cy="1250759"/>
          </a:xfrm>
        </p:grpSpPr>
        <p:sp>
          <p:nvSpPr>
            <p:cNvPr id="32" name="椭圆 3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05964" y="249974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77577" y="1317475"/>
            <a:ext cx="1625118" cy="1625118"/>
            <a:chOff x="1695226" y="3321784"/>
            <a:chExt cx="1250759" cy="1250759"/>
          </a:xfrm>
        </p:grpSpPr>
        <p:sp>
          <p:nvSpPr>
            <p:cNvPr id="38" name="椭圆 3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第二部分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02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2"/>
                </a:solidFill>
                <a:latin typeface="微软雅黑"/>
                <a:ea typeface="微软雅黑"/>
              </a:rPr>
              <a:t>02</a:t>
            </a:r>
            <a:endParaRPr lang="zh-CN" altLang="en-US" sz="5000" b="1" dirty="0" smtClean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23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89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chemeClr val="accent1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chemeClr val="accent1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120662" y="365827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236296" y="1738043"/>
            <a:ext cx="1089477" cy="37351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完成概述</a:t>
            </a: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05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项目分析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 lang="zh-CN" altLang="en-US" sz="1800" dirty="0" smtClean="0">
                <a:solidFill>
                  <a:schemeClr val="accent2"/>
                </a:solidFill>
                <a:latin typeface="+mj-ea"/>
                <a:ea typeface="+mj-ea"/>
              </a:rPr>
              <a:t>项目分析</a:t>
            </a:r>
            <a:endParaRPr lang="zh-CN" altLang="en-US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891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5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6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080808"/>
                </a:solidFill>
                <a:latin typeface="+mj-ea"/>
                <a:ea typeface="+mj-ea"/>
              </a:rPr>
              <a:t>标题内容</a:t>
            </a:r>
            <a:endParaRPr lang="en-US" altLang="zh-CN" sz="20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1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8"/>
          <p:cNvSpPr>
            <a:spLocks noEditPoints="1"/>
          </p:cNvSpPr>
          <p:nvPr/>
        </p:nvSpPr>
        <p:spPr bwMode="auto">
          <a:xfrm rot="5400000">
            <a:off x="5694199" y="1884070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 rot="5400000">
            <a:off x="3136239" y="1884070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 rot="5400000">
            <a:off x="678736" y="1944786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9143" y="177966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84834" y="1809403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  <a:endParaRPr lang="zh-CN" altLang="en-US" dirty="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68578" y="177966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16" name="TextBox 20"/>
          <p:cNvSpPr txBox="1"/>
          <p:nvPr/>
        </p:nvSpPr>
        <p:spPr>
          <a:xfrm>
            <a:off x="1052839" y="2541736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758538" y="2536092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6237415" y="2542968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67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43181" y="2647917"/>
            <a:ext cx="1050303" cy="1050303"/>
            <a:chOff x="1979712" y="3723878"/>
            <a:chExt cx="1050303" cy="1050303"/>
          </a:xfrm>
        </p:grpSpPr>
        <p:grpSp>
          <p:nvGrpSpPr>
            <p:cNvPr id="6" name="组合 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7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5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0856" y="1565249"/>
            <a:ext cx="1050303" cy="1050303"/>
            <a:chOff x="1979712" y="3723878"/>
            <a:chExt cx="1050303" cy="1050303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" name="TextBox 7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4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08788" y="2650771"/>
            <a:ext cx="1050303" cy="1050303"/>
            <a:chOff x="1979712" y="3723878"/>
            <a:chExt cx="1050303" cy="1050303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6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3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5306" y="1630403"/>
            <a:ext cx="1050303" cy="1050303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2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9332" y="2680706"/>
            <a:ext cx="1050303" cy="1050303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59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1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xmlns:p14="http://schemas.microsoft.com/office/powerpoint/2010/main" val="12800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第三部分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3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03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3"/>
                </a:solidFill>
                <a:latin typeface="微软雅黑"/>
                <a:ea typeface="微软雅黑"/>
              </a:rPr>
              <a:t>03</a:t>
            </a:r>
            <a:endParaRPr lang="zh-CN" altLang="en-US" sz="5000" b="1" dirty="0" smtClean="0">
              <a:solidFill>
                <a:schemeClr val="accent3"/>
              </a:solidFill>
              <a:latin typeface="微软雅黑"/>
              <a:ea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81476"/>
            <a:ext cx="6816889" cy="1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306759"/>
            <a:ext cx="7147293" cy="203127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 回顾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及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 err="1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400" dirty="0">
                <a:solidFill>
                  <a:srgbClr val="080808"/>
                </a:solidFill>
                <a:latin typeface="微软雅黑"/>
                <a:ea typeface="微软雅黑"/>
              </a:rPr>
              <a:t>2015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我们所向披靡，</a:t>
            </a:r>
            <a:r>
              <a:rPr lang="en-US" altLang="zh-CN" sz="1400" dirty="0">
                <a:solidFill>
                  <a:srgbClr val="080808"/>
                </a:solidFill>
                <a:latin typeface="微软雅黑"/>
                <a:ea typeface="微软雅黑"/>
              </a:rPr>
              <a:t>2016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我们勇往直前！</a:t>
            </a:r>
            <a:endParaRPr lang="zh-CN" altLang="en-US" sz="1400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0311" y="770251"/>
            <a:ext cx="1306135" cy="1269327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/>
                  <a:ea typeface="微软雅黑"/>
                </a:rPr>
                <a:t>前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44008" y="770251"/>
            <a:ext cx="1306135" cy="1269327"/>
            <a:chOff x="2132199" y="770251"/>
            <a:chExt cx="1306135" cy="12693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39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 smtClean="0">
                  <a:solidFill>
                    <a:prstClr val="white"/>
                  </a:solidFill>
                  <a:latin typeface="微软雅黑"/>
                  <a:ea typeface="微软雅黑"/>
                </a:rPr>
                <a:t>言</a:t>
              </a:r>
              <a:endParaRPr lang="zh-CN" altLang="en-US" sz="4500" b="1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8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14:prism/>
      </p:transition>
    </mc:Choice>
    <mc:Fallback xmlns="">
      <p:transition spd="slow" advTm="1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" y="2861421"/>
            <a:ext cx="9145588" cy="65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3" tIns="46172" rIns="92343" bIns="46172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0451" y="2438266"/>
            <a:ext cx="869960" cy="869821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83683" y="2555249"/>
            <a:ext cx="658425" cy="658319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75381" y="2443509"/>
            <a:ext cx="881936" cy="881795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589" y="2544015"/>
            <a:ext cx="680890" cy="680781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04754" y="2544016"/>
            <a:ext cx="708615" cy="680781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241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18916" y="2431103"/>
            <a:ext cx="906755" cy="906611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20" y="4180595"/>
              <a:ext cx="1015119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58945" y="2267888"/>
            <a:ext cx="1233232" cy="1233035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5"/>
              <a:ext cx="1097152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0654" y="1275606"/>
            <a:ext cx="1941598" cy="1092290"/>
            <a:chOff x="689131" y="1318791"/>
            <a:chExt cx="1631535" cy="1036935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29493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689131" y="1318791"/>
                <a:ext cx="1631535" cy="350615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555776" y="1366748"/>
            <a:ext cx="1575314" cy="965418"/>
            <a:chOff x="873900" y="1541325"/>
            <a:chExt cx="1166203" cy="81440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38165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947384" y="1541325"/>
                <a:ext cx="1008112" cy="311559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499992" y="1275606"/>
            <a:ext cx="1639315" cy="1051144"/>
            <a:chOff x="873900" y="1541325"/>
            <a:chExt cx="1166203" cy="814401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35052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947384" y="1541325"/>
                <a:ext cx="1008112" cy="286150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837777" y="1326099"/>
            <a:ext cx="1550647" cy="817312"/>
            <a:chOff x="873900" y="1541325"/>
            <a:chExt cx="1166203" cy="652383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36112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947384" y="1541325"/>
                <a:ext cx="1008112" cy="294803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1559925" y="3422333"/>
            <a:ext cx="1624546" cy="915011"/>
            <a:chOff x="873900" y="1340833"/>
            <a:chExt cx="1166203" cy="843560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553012" y="3422333"/>
            <a:ext cx="1624546" cy="915011"/>
            <a:chOff x="873900" y="1340833"/>
            <a:chExt cx="1166203" cy="843560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5539742" y="3477962"/>
            <a:ext cx="1624546" cy="915011"/>
            <a:chOff x="873900" y="1340833"/>
            <a:chExt cx="1166203" cy="843560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178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3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>
            <p:extLst>
              <p:ext uri="{D42A27DB-BD31-4B8C-83A1-F6EECF244321}">
                <p14:modId xmlns:p14="http://schemas.microsoft.com/office/powerpoint/2010/main" val="3286509063"/>
              </p:ext>
            </p:extLst>
          </p:nvPr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2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3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88592" y="1234740"/>
            <a:ext cx="2251867" cy="2251867"/>
            <a:chOff x="1661810" y="1568370"/>
            <a:chExt cx="3780526" cy="3780526"/>
          </a:xfrm>
        </p:grpSpPr>
        <p:sp>
          <p:nvSpPr>
            <p:cNvPr id="5" name="椭圆 4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4110947929"/>
                </p:ext>
              </p:extLst>
            </p:nvPr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椭圆 6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19819" y="2050873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60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%</a:t>
            </a:r>
            <a:endParaRPr lang="zh-CN" altLang="en-US" sz="67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34162" y="2889092"/>
            <a:ext cx="145453" cy="1454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26995" y="3472314"/>
            <a:ext cx="1550977" cy="712248"/>
            <a:chOff x="1502659" y="4629752"/>
            <a:chExt cx="2067969" cy="949664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1502659" y="5017724"/>
              <a:ext cx="206796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1555948" y="4629752"/>
              <a:ext cx="19613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22653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3446067" y="1234740"/>
            <a:ext cx="2251867" cy="2251867"/>
            <a:chOff x="1661810" y="1568370"/>
            <a:chExt cx="3780526" cy="3780526"/>
          </a:xfrm>
        </p:grpSpPr>
        <p:sp>
          <p:nvSpPr>
            <p:cNvPr id="16" name="椭圆 15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aphicFrame>
          <p:nvGraphicFramePr>
            <p:cNvPr id="17" name="图表 16"/>
            <p:cNvGraphicFramePr/>
            <p:nvPr>
              <p:extLst>
                <p:ext uri="{D42A27DB-BD31-4B8C-83A1-F6EECF244321}">
                  <p14:modId xmlns:p14="http://schemas.microsoft.com/office/powerpoint/2010/main" val="928984620"/>
                </p:ext>
              </p:extLst>
            </p:nvPr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椭圆 17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089336" y="2050873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75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%</a:t>
            </a:r>
            <a:endParaRPr lang="zh-CN" altLang="en-US" sz="67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78785" y="2260237"/>
            <a:ext cx="145453" cy="1454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96512" y="3472314"/>
            <a:ext cx="1550977" cy="712248"/>
            <a:chOff x="5062015" y="4629752"/>
            <a:chExt cx="2067969" cy="949664"/>
          </a:xfrm>
        </p:grpSpPr>
        <p:sp>
          <p:nvSpPr>
            <p:cNvPr id="23" name="文本框 22"/>
            <p:cNvSpPr txBox="1"/>
            <p:nvPr/>
          </p:nvSpPr>
          <p:spPr bwMode="auto">
            <a:xfrm>
              <a:off x="5062015" y="5017724"/>
              <a:ext cx="206796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 bwMode="auto">
            <a:xfrm>
              <a:off x="5115304" y="4629752"/>
              <a:ext cx="19613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185942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6103542" y="1234740"/>
            <a:ext cx="2251867" cy="2251867"/>
            <a:chOff x="1661810" y="1568370"/>
            <a:chExt cx="3780526" cy="3780526"/>
          </a:xfrm>
        </p:grpSpPr>
        <p:sp>
          <p:nvSpPr>
            <p:cNvPr id="27" name="椭圆 26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aphicFrame>
          <p:nvGraphicFramePr>
            <p:cNvPr id="28" name="图表 27"/>
            <p:cNvGraphicFramePr/>
            <p:nvPr>
              <p:extLst>
                <p:ext uri="{D42A27DB-BD31-4B8C-83A1-F6EECF244321}">
                  <p14:modId xmlns:p14="http://schemas.microsoft.com/office/powerpoint/2010/main" val="2849963790"/>
                </p:ext>
              </p:extLst>
            </p:nvPr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椭圆 28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734768" y="2050873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60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%</a:t>
            </a:r>
            <a:endParaRPr lang="zh-CN" altLang="en-US" sz="67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49111" y="2889092"/>
            <a:ext cx="145453" cy="1454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441944" y="3472314"/>
            <a:ext cx="1550977" cy="712248"/>
            <a:chOff x="8589258" y="4629752"/>
            <a:chExt cx="2067969" cy="949664"/>
          </a:xfrm>
        </p:grpSpPr>
        <p:sp>
          <p:nvSpPr>
            <p:cNvPr id="34" name="文本框 33"/>
            <p:cNvSpPr txBox="1"/>
            <p:nvPr/>
          </p:nvSpPr>
          <p:spPr bwMode="auto">
            <a:xfrm>
              <a:off x="8589258" y="5017724"/>
              <a:ext cx="206796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 bwMode="auto">
            <a:xfrm>
              <a:off x="8642547" y="4629752"/>
              <a:ext cx="19613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709252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8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20" grpId="0"/>
          <p:bldP spid="21" grpId="0" animBg="1"/>
          <p:bldP spid="31" grpId="0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20" grpId="0"/>
          <p:bldP spid="21" grpId="0" animBg="1"/>
          <p:bldP spid="31" grpId="0"/>
          <p:bldP spid="3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677194" y="1353344"/>
            <a:ext cx="2851220" cy="28512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16485" y="3248318"/>
            <a:ext cx="656312" cy="656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22202" y="1816204"/>
            <a:ext cx="282390" cy="2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09333" y="4187495"/>
            <a:ext cx="328649" cy="3286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65607" y="1245984"/>
            <a:ext cx="343725" cy="3437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4266" y="3964404"/>
            <a:ext cx="218415" cy="2184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2896394" y="2004579"/>
            <a:ext cx="576066" cy="491765"/>
            <a:chOff x="3440113" y="1050925"/>
            <a:chExt cx="390525" cy="333376"/>
          </a:xfrm>
          <a:solidFill>
            <a:schemeClr val="accent1"/>
          </a:solidFill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2394255" y="2570786"/>
            <a:ext cx="1568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900" b="0" dirty="0">
                <a:solidFill>
                  <a:srgbClr val="595959"/>
                </a:solidFill>
                <a:latin typeface="+mj-ea"/>
                <a:ea typeface="+mj-ea"/>
              </a:rPr>
              <a:t>此处添加标题</a:t>
            </a:r>
            <a:r>
              <a:rPr lang="zh-CN" altLang="en-US" sz="900" b="0" dirty="0" smtClean="0">
                <a:solidFill>
                  <a:srgbClr val="595959"/>
                </a:solidFill>
                <a:latin typeface="+mj-ea"/>
                <a:ea typeface="+mj-ea"/>
              </a:rPr>
              <a:t>内容点击</a:t>
            </a:r>
            <a:r>
              <a:rPr lang="zh-CN" altLang="en-US" sz="900" b="0" dirty="0">
                <a:solidFill>
                  <a:srgbClr val="595959"/>
                </a:solidFill>
                <a:latin typeface="+mj-ea"/>
                <a:ea typeface="+mj-ea"/>
              </a:rPr>
              <a:t>此处添加</a:t>
            </a:r>
            <a:r>
              <a:rPr lang="zh-CN" altLang="en-US" sz="900" b="0" dirty="0" smtClean="0">
                <a:solidFill>
                  <a:srgbClr val="595959"/>
                </a:solidFill>
                <a:latin typeface="+mj-ea"/>
                <a:ea typeface="+mj-ea"/>
              </a:rPr>
              <a:t>内容点击</a:t>
            </a:r>
            <a:r>
              <a:rPr lang="zh-CN" altLang="en-US" sz="900" b="0" dirty="0">
                <a:solidFill>
                  <a:srgbClr val="595959"/>
                </a:solidFill>
                <a:latin typeface="+mj-ea"/>
                <a:ea typeface="+mj-ea"/>
              </a:rPr>
              <a:t>此处添加内容此处添加标题内容点击此处添加内容点击此处添加</a:t>
            </a:r>
            <a:r>
              <a:rPr lang="zh-CN" altLang="en-US" sz="900" b="0" dirty="0" smtClean="0">
                <a:solidFill>
                  <a:srgbClr val="595959"/>
                </a:solidFill>
                <a:latin typeface="+mj-ea"/>
                <a:ea typeface="+mj-ea"/>
              </a:rPr>
              <a:t>内容</a:t>
            </a:r>
            <a:endParaRPr lang="zh-CN" altLang="zh-CN" sz="900" b="0" dirty="0">
              <a:solidFill>
                <a:srgbClr val="595959"/>
              </a:solidFill>
              <a:latin typeface="+mj-ea"/>
              <a:ea typeface="+mj-ea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6364510" y="2572544"/>
            <a:ext cx="2743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0" dirty="0" smtClean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  <a:endParaRPr lang="zh-CN" altLang="en-US" sz="2000" b="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5884272" y="3044124"/>
            <a:ext cx="2802528" cy="1340666"/>
          </a:xfrm>
          <a:prstGeom prst="rect">
            <a:avLst/>
          </a:prstGeom>
          <a:noFill/>
        </p:spPr>
        <p:txBody>
          <a:bodyPr wrap="square" lIns="65828" tIns="32914" rIns="65828" bIns="32914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spcBef>
                <a:spcPts val="0"/>
              </a:spcBef>
              <a:defRPr/>
            </a:pPr>
            <a:r>
              <a:rPr kumimoji="0" lang="zh-CN" altLang="en-US" sz="115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您的内容打在这里，或者通过复制您的文本后，在此框中选择粘贴，并选择只保留</a:t>
            </a:r>
            <a:r>
              <a:rPr lang="zh-CN" altLang="en-US" sz="1150" b="0" kern="0" noProof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文字您的内容打在这里，或者通过复制您的文本后，在此框中选择粘贴，并选择只保留文字</a:t>
            </a:r>
            <a:r>
              <a:rPr lang="zh-CN" altLang="en-US" sz="1150" b="0" kern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。</a:t>
            </a:r>
            <a:r>
              <a:rPr lang="zh-CN" altLang="en-US" sz="1150" b="0" kern="0" noProof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</a:t>
            </a:r>
            <a:r>
              <a:rPr lang="zh-CN" altLang="en-US" sz="1150" b="0" kern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粘贴</a:t>
            </a:r>
            <a:endParaRPr lang="en-US" altLang="zh-CN" sz="1150" b="0" kern="0" noProof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87122" y="1396848"/>
            <a:ext cx="998801" cy="998801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3" name="椭圆 3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5349" y="1798908"/>
            <a:ext cx="1146259" cy="1146259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36" name="椭圆 3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21970" y="3445825"/>
            <a:ext cx="444479" cy="444479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39" name="椭圆 3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8803" y="3065408"/>
            <a:ext cx="221831" cy="221831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2" name="椭圆 4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98046" y="1478792"/>
            <a:ext cx="221831" cy="221831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5" name="椭圆 4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509792" y="3932667"/>
            <a:ext cx="221831" cy="221831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8" name="椭圆 4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37878" y="3657965"/>
            <a:ext cx="164925" cy="16492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51" name="椭圆 5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28318" y="2043218"/>
            <a:ext cx="444479" cy="4444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54" name="椭圆 5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65401" y="2900106"/>
            <a:ext cx="321721" cy="321721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57" name="椭圆 5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25213" y="2566983"/>
            <a:ext cx="160860" cy="160860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60" name="椭圆 5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8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9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7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9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9"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05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2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1</a:t>
            </a: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03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1000" b="1" dirty="0" smtClean="0">
                <a:latin typeface="+mj-ea"/>
                <a:ea typeface="+mj-ea"/>
                <a:cs typeface="Source Sans Pro ExtraLight"/>
              </a:rPr>
              <a:t>04</a:t>
            </a:r>
            <a:endParaRPr lang="en-US" sz="1000" b="1" dirty="0">
              <a:latin typeface="+mj-ea"/>
              <a:ea typeface="+mj-ea"/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983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966116" y="1628461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81909" y="2863739"/>
            <a:ext cx="1407387" cy="1407388"/>
            <a:chOff x="4184106" y="2952206"/>
            <a:chExt cx="3823790" cy="3823790"/>
          </a:xfrm>
        </p:grpSpPr>
        <p:sp>
          <p:nvSpPr>
            <p:cNvPr id="6" name="椭圆 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975811" y="2150428"/>
            <a:ext cx="1419582" cy="604770"/>
            <a:chOff x="2061936" y="5054749"/>
            <a:chExt cx="2349784" cy="1001055"/>
          </a:xfrm>
        </p:grpSpPr>
        <p:sp>
          <p:nvSpPr>
            <p:cNvPr id="11" name="文本框 10"/>
            <p:cNvSpPr txBox="1"/>
            <p:nvPr/>
          </p:nvSpPr>
          <p:spPr bwMode="auto">
            <a:xfrm>
              <a:off x="2143824" y="5358492"/>
              <a:ext cx="2186005" cy="697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标题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2061936" y="5054749"/>
              <a:ext cx="2349784" cy="45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080808"/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3192457" y="2822827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738909" y="1628461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54701" y="1685020"/>
            <a:ext cx="1407387" cy="1407388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748603" y="3286282"/>
            <a:ext cx="1419582" cy="622081"/>
            <a:chOff x="2061936" y="5137524"/>
            <a:chExt cx="2349784" cy="1029710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143824" y="5441264"/>
              <a:ext cx="2186005" cy="725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标题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061936" y="5137524"/>
              <a:ext cx="2349784" cy="45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3"/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4965249" y="3194302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308892" y="3298535"/>
            <a:ext cx="757990" cy="560874"/>
            <a:chOff x="8931338" y="2437732"/>
            <a:chExt cx="1010653" cy="747833"/>
          </a:xfrm>
        </p:grpSpPr>
        <p:sp>
          <p:nvSpPr>
            <p:cNvPr id="25" name="文本框 24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79399" y="2119816"/>
            <a:ext cx="757990" cy="560874"/>
            <a:chOff x="8931338" y="2437732"/>
            <a:chExt cx="1010653" cy="747833"/>
          </a:xfrm>
        </p:grpSpPr>
        <p:sp>
          <p:nvSpPr>
            <p:cNvPr id="28" name="文本框 27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31338" y="2908566"/>
              <a:ext cx="10106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OPTION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 bwMode="auto">
          <a:xfrm>
            <a:off x="6301284" y="2042465"/>
            <a:ext cx="1926604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</a:t>
            </a:r>
            <a:r>
              <a:rPr lang="zh-CN" altLang="en-US" sz="900" dirty="0" smtClean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详细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31" name="文本框 30"/>
          <p:cNvSpPr txBox="1"/>
          <p:nvPr/>
        </p:nvSpPr>
        <p:spPr bwMode="auto">
          <a:xfrm>
            <a:off x="945183" y="3221184"/>
            <a:ext cx="1926604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</a:t>
            </a:r>
            <a:r>
              <a:rPr lang="zh-CN" altLang="en-US" sz="900" dirty="0" smtClean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描述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2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animBg="1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2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animBg="1"/>
          <p:bldP spid="30" grpId="0"/>
          <p:bldP spid="3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696760" y="2478038"/>
            <a:ext cx="5864847" cy="1326356"/>
            <a:chOff x="1601528" y="2724944"/>
            <a:chExt cx="5864847" cy="1075184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1601528" y="2724944"/>
              <a:ext cx="0" cy="107518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5"/>
            <p:cNvCxnSpPr/>
            <p:nvPr/>
          </p:nvCxnSpPr>
          <p:spPr>
            <a:xfrm>
              <a:off x="3067740" y="2724944"/>
              <a:ext cx="0" cy="107518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2"/>
            <p:cNvCxnSpPr/>
            <p:nvPr/>
          </p:nvCxnSpPr>
          <p:spPr>
            <a:xfrm>
              <a:off x="4533952" y="2724944"/>
              <a:ext cx="0" cy="107518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3"/>
            <p:cNvCxnSpPr/>
            <p:nvPr/>
          </p:nvCxnSpPr>
          <p:spPr>
            <a:xfrm>
              <a:off x="6000164" y="2724944"/>
              <a:ext cx="0" cy="107518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7"/>
            <p:cNvCxnSpPr/>
            <p:nvPr/>
          </p:nvCxnSpPr>
          <p:spPr>
            <a:xfrm>
              <a:off x="7466375" y="2724944"/>
              <a:ext cx="0" cy="107518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148438" y="1563638"/>
            <a:ext cx="1086033" cy="1086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15288" y="1563638"/>
            <a:ext cx="1086033" cy="1086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82138" y="1563638"/>
            <a:ext cx="1086033" cy="1086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48988" y="1563638"/>
            <a:ext cx="1086033" cy="1086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15838" y="1563638"/>
            <a:ext cx="1086033" cy="1086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pic>
        <p:nvPicPr>
          <p:cNvPr id="25" name="Picture 77" descr="F:\Trabajos\Envato\Graphic River\Mica PPT\mountain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994" y="3006767"/>
            <a:ext cx="7467600" cy="797627"/>
          </a:xfrm>
          <a:prstGeom prst="rect">
            <a:avLst/>
          </a:prstGeom>
          <a:noFill/>
          <a:effectLst>
            <a:outerShdw blurRad="292100" sx="109000" sy="109000" algn="ctr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37"/>
          <p:cNvSpPr>
            <a:spLocks noChangeArrowheads="1"/>
          </p:cNvSpPr>
          <p:nvPr/>
        </p:nvSpPr>
        <p:spPr bwMode="auto">
          <a:xfrm>
            <a:off x="1182559" y="18438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 smtClean="0">
                <a:solidFill>
                  <a:srgbClr val="080808"/>
                </a:solidFill>
                <a:latin typeface="+mj-ea"/>
                <a:ea typeface="+mj-ea"/>
              </a:rPr>
              <a:t>创新务实</a:t>
            </a:r>
            <a:endParaRPr lang="zh-CN" altLang="en-US" sz="16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27" name="文本框 37"/>
          <p:cNvSpPr>
            <a:spLocks noChangeArrowheads="1"/>
          </p:cNvSpPr>
          <p:nvPr/>
        </p:nvSpPr>
        <p:spPr bwMode="auto">
          <a:xfrm>
            <a:off x="2687974" y="18438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 smtClean="0">
                <a:solidFill>
                  <a:srgbClr val="080808"/>
                </a:solidFill>
                <a:latin typeface="+mj-ea"/>
                <a:ea typeface="+mj-ea"/>
              </a:rPr>
              <a:t>超越自我</a:t>
            </a:r>
            <a:endParaRPr lang="zh-CN" altLang="en-US" sz="16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28" name="文本框 37"/>
          <p:cNvSpPr>
            <a:spLocks noChangeArrowheads="1"/>
          </p:cNvSpPr>
          <p:nvPr/>
        </p:nvSpPr>
        <p:spPr bwMode="auto">
          <a:xfrm>
            <a:off x="4126482" y="18438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 smtClean="0">
                <a:solidFill>
                  <a:srgbClr val="080808"/>
                </a:solidFill>
                <a:latin typeface="+mj-ea"/>
                <a:ea typeface="+mj-ea"/>
              </a:rPr>
              <a:t>追求卓越</a:t>
            </a:r>
            <a:endParaRPr lang="zh-CN" altLang="en-US" sz="16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5583094" y="18438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 smtClean="0">
                <a:solidFill>
                  <a:srgbClr val="080808"/>
                </a:solidFill>
                <a:latin typeface="+mj-ea"/>
                <a:ea typeface="+mj-ea"/>
              </a:rPr>
              <a:t>团结奋斗</a:t>
            </a:r>
            <a:endParaRPr lang="zh-CN" altLang="en-US" sz="16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7077357" y="18438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 smtClean="0">
                <a:solidFill>
                  <a:srgbClr val="080808"/>
                </a:solidFill>
                <a:latin typeface="+mj-ea"/>
                <a:ea typeface="+mj-ea"/>
              </a:rPr>
              <a:t>敢于创新</a:t>
            </a:r>
            <a:endParaRPr lang="zh-CN" altLang="en-US" sz="16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09140" y="2179618"/>
            <a:ext cx="1005403" cy="161587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/>
          <a:p>
            <a:r>
              <a:rPr lang="en-US" altLang="zh-CN" sz="600" b="0" dirty="0">
                <a:latin typeface="+mj-ea"/>
                <a:ea typeface="+mj-ea"/>
              </a:rPr>
              <a:t>Pragmatic innovation</a:t>
            </a:r>
            <a:endParaRPr lang="zh-CN" altLang="en-US" sz="600" b="0" dirty="0"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3193" y="2179618"/>
            <a:ext cx="1005403" cy="161587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/>
          <a:p>
            <a:r>
              <a:rPr lang="en-US" altLang="zh-CN" sz="600" b="0" dirty="0">
                <a:latin typeface="+mj-ea"/>
                <a:ea typeface="+mj-ea"/>
              </a:rPr>
              <a:t>Transcendental ego</a:t>
            </a:r>
            <a:endParaRPr lang="zh-CN" altLang="en-US" sz="600" b="0" dirty="0"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03373" y="2179618"/>
            <a:ext cx="1005403" cy="161587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/>
          <a:p>
            <a:r>
              <a:rPr lang="en-US" altLang="zh-CN" sz="600" b="0" dirty="0">
                <a:latin typeface="+mj-ea"/>
                <a:ea typeface="+mj-ea"/>
              </a:rPr>
              <a:t>Pursuit of excellence</a:t>
            </a:r>
            <a:endParaRPr lang="zh-CN" altLang="en-US" sz="600" b="0" dirty="0"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80112" y="2179618"/>
            <a:ext cx="1005403" cy="161587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/>
          <a:p>
            <a:pPr algn="ctr"/>
            <a:r>
              <a:rPr lang="en-US" altLang="zh-CN" sz="600" b="0" dirty="0">
                <a:latin typeface="+mj-ea"/>
                <a:ea typeface="+mj-ea"/>
              </a:rPr>
              <a:t>United struggle</a:t>
            </a:r>
            <a:endParaRPr lang="zh-CN" altLang="en-US" sz="600" b="0" dirty="0"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80696" y="2179618"/>
            <a:ext cx="1005403" cy="161587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/>
          <a:p>
            <a:pPr algn="ctr"/>
            <a:r>
              <a:rPr lang="en-US" altLang="zh-CN" sz="600" b="0" dirty="0">
                <a:latin typeface="+mj-ea"/>
                <a:ea typeface="+mj-ea"/>
              </a:rPr>
              <a:t>Dare to innovate</a:t>
            </a:r>
            <a:endParaRPr lang="zh-CN" altLang="en-US" sz="600" b="0" dirty="0">
              <a:latin typeface="+mj-ea"/>
              <a:ea typeface="+mj-ea"/>
            </a:endParaRPr>
          </a:p>
        </p:txBody>
      </p:sp>
      <p:sp>
        <p:nvSpPr>
          <p:cNvPr id="36" name="文本1"/>
          <p:cNvSpPr>
            <a:spLocks noChangeArrowheads="1"/>
          </p:cNvSpPr>
          <p:nvPr/>
        </p:nvSpPr>
        <p:spPr bwMode="gray">
          <a:xfrm>
            <a:off x="2460324" y="3776660"/>
            <a:ext cx="3941269" cy="891780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  <a:ex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accel="52000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52000" fill="hold" nodeType="withEffect" p14:presetBounceEnd="6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52000" fill="hold" nodeType="withEffect" p14:presetBounceEnd="6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52000" fill="hold" nodeType="withEffect" p14:presetBounceEnd="6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2000" fill="hold" nodeType="withEffect" p14:presetBounceEnd="6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52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第四部分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4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4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04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4"/>
                </a:solidFill>
                <a:latin typeface="微软雅黑"/>
                <a:ea typeface="微软雅黑"/>
              </a:rPr>
              <a:t>04</a:t>
            </a:r>
            <a:endParaRPr lang="zh-CN" altLang="en-US" sz="5000" b="1" dirty="0" smtClean="0">
              <a:solidFill>
                <a:schemeClr val="accent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60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3"/>
                  </a:solidFill>
                  <a:latin typeface="+mj-ea"/>
                  <a:ea typeface="+mj-ea"/>
                </a:rPr>
                <a:t>1</a:t>
              </a:r>
              <a:endParaRPr lang="zh-CN" altLang="en-US" sz="25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4"/>
                  </a:solidFill>
                  <a:latin typeface="+mj-ea"/>
                  <a:ea typeface="+mj-ea"/>
                </a:rPr>
                <a:t>2</a:t>
              </a:r>
              <a:endParaRPr lang="zh-CN" altLang="en-US" sz="2500" b="1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2"/>
                  </a:solidFill>
                  <a:latin typeface="+mj-ea"/>
                  <a:ea typeface="+mj-ea"/>
                </a:rPr>
                <a:t>3</a:t>
              </a:r>
              <a:endParaRPr lang="zh-CN" altLang="en-US" sz="25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426843" y="246025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latin typeface="+mj-ea"/>
                <a:ea typeface="+mj-ea"/>
              </a:rPr>
              <a:t>……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文本及描述说明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3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6852" y="1347614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33496" y="2002394"/>
            <a:ext cx="16521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2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目 录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143145" y="2852870"/>
            <a:ext cx="13724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</a:rPr>
              <a:t>CATALOG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731949" y="1480847"/>
            <a:ext cx="1602228" cy="1359398"/>
            <a:chOff x="5553262" y="2638733"/>
            <a:chExt cx="2397222" cy="2093640"/>
          </a:xfrm>
        </p:grpSpPr>
        <p:grpSp>
          <p:nvGrpSpPr>
            <p:cNvPr id="85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78088" y="1492091"/>
            <a:ext cx="1602228" cy="1359398"/>
            <a:chOff x="1881842" y="2656049"/>
            <a:chExt cx="2397222" cy="2093640"/>
          </a:xfrm>
        </p:grpSpPr>
        <p:grpSp>
          <p:nvGrpSpPr>
            <p:cNvPr id="92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07954" y="2171789"/>
            <a:ext cx="1602228" cy="1359398"/>
            <a:chOff x="3721944" y="3702869"/>
            <a:chExt cx="2397222" cy="2093640"/>
          </a:xfrm>
        </p:grpSpPr>
        <p:grpSp>
          <p:nvGrpSpPr>
            <p:cNvPr id="98" name="组合 97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958451" y="2164982"/>
            <a:ext cx="1602228" cy="1359398"/>
            <a:chOff x="7388330" y="3692384"/>
            <a:chExt cx="2397222" cy="2093640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8048903" y="4173377"/>
              <a:ext cx="1185202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39327" y="2967176"/>
            <a:ext cx="1027882" cy="471555"/>
            <a:chOff x="2328257" y="4927865"/>
            <a:chExt cx="1537897" cy="726254"/>
          </a:xfrm>
        </p:grpSpPr>
        <p:sp>
          <p:nvSpPr>
            <p:cNvPr id="112" name="TextBox 111"/>
            <p:cNvSpPr txBox="1"/>
            <p:nvPr/>
          </p:nvSpPr>
          <p:spPr>
            <a:xfrm>
              <a:off x="2328257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9469" y="5322308"/>
              <a:ext cx="1379770" cy="3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58857" y="1541057"/>
            <a:ext cx="1027882" cy="446865"/>
            <a:chOff x="4246958" y="2731461"/>
            <a:chExt cx="1537897" cy="688227"/>
          </a:xfrm>
        </p:grpSpPr>
        <p:sp>
          <p:nvSpPr>
            <p:cNvPr id="115" name="TextBox 114"/>
            <p:cNvSpPr txBox="1"/>
            <p:nvPr/>
          </p:nvSpPr>
          <p:spPr>
            <a:xfrm>
              <a:off x="4246958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35082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093849" y="3000164"/>
            <a:ext cx="1027882" cy="466656"/>
            <a:chOff x="5982926" y="4927865"/>
            <a:chExt cx="1537897" cy="718707"/>
          </a:xfrm>
        </p:grpSpPr>
        <p:sp>
          <p:nvSpPr>
            <p:cNvPr id="118" name="TextBox 117"/>
            <p:cNvSpPr txBox="1"/>
            <p:nvPr/>
          </p:nvSpPr>
          <p:spPr>
            <a:xfrm>
              <a:off x="5982926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1050" y="5338463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59916" y="1541057"/>
            <a:ext cx="1027882" cy="446865"/>
            <a:chOff x="7839376" y="2731461"/>
            <a:chExt cx="1537897" cy="688227"/>
          </a:xfrm>
        </p:grpSpPr>
        <p:sp>
          <p:nvSpPr>
            <p:cNvPr id="121" name="TextBox 120"/>
            <p:cNvSpPr txBox="1"/>
            <p:nvPr/>
          </p:nvSpPr>
          <p:spPr>
            <a:xfrm>
              <a:off x="7839376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47821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5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3173" y="2931998"/>
            <a:ext cx="1902058" cy="128213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0588" y="1704468"/>
            <a:ext cx="271519" cy="241276"/>
            <a:chOff x="3843406" y="5497220"/>
            <a:chExt cx="438051" cy="389258"/>
          </a:xfrm>
          <a:solidFill>
            <a:schemeClr val="accent1"/>
          </a:solidFill>
        </p:grpSpPr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Freeform 66"/>
            <p:cNvSpPr>
              <a:spLocks/>
            </p:cNvSpPr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Freeform 69"/>
            <p:cNvSpPr>
              <a:spLocks/>
            </p:cNvSpPr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77"/>
            <p:cNvSpPr>
              <a:spLocks/>
            </p:cNvSpPr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89"/>
            <p:cNvSpPr>
              <a:spLocks/>
            </p:cNvSpPr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90"/>
            <p:cNvSpPr>
              <a:spLocks/>
            </p:cNvSpPr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100"/>
            <p:cNvSpPr>
              <a:spLocks/>
            </p:cNvSpPr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101"/>
            <p:cNvSpPr>
              <a:spLocks/>
            </p:cNvSpPr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102"/>
            <p:cNvSpPr>
              <a:spLocks/>
            </p:cNvSpPr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Freeform 106"/>
            <p:cNvSpPr>
              <a:spLocks/>
            </p:cNvSpPr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Freeform 108"/>
            <p:cNvSpPr>
              <a:spLocks/>
            </p:cNvSpPr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Freeform 109"/>
            <p:cNvSpPr>
              <a:spLocks/>
            </p:cNvSpPr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Freeform 110"/>
            <p:cNvSpPr>
              <a:spLocks/>
            </p:cNvSpPr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111"/>
            <p:cNvSpPr>
              <a:spLocks/>
            </p:cNvSpPr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112"/>
            <p:cNvSpPr>
              <a:spLocks/>
            </p:cNvSpPr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113"/>
            <p:cNvSpPr>
              <a:spLocks/>
            </p:cNvSpPr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Freeform 114"/>
            <p:cNvSpPr>
              <a:spLocks/>
            </p:cNvSpPr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Freeform 115"/>
            <p:cNvSpPr>
              <a:spLocks/>
            </p:cNvSpPr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Freeform 116"/>
            <p:cNvSpPr>
              <a:spLocks/>
            </p:cNvSpPr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Freeform 117"/>
            <p:cNvSpPr>
              <a:spLocks/>
            </p:cNvSpPr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Freeform 118"/>
            <p:cNvSpPr>
              <a:spLocks/>
            </p:cNvSpPr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Freeform 119"/>
            <p:cNvSpPr>
              <a:spLocks/>
            </p:cNvSpPr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Freeform 120"/>
            <p:cNvSpPr>
              <a:spLocks/>
            </p:cNvSpPr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Freeform 121"/>
            <p:cNvSpPr>
              <a:spLocks/>
            </p:cNvSpPr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Freeform 122"/>
            <p:cNvSpPr>
              <a:spLocks/>
            </p:cNvSpPr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403552" y="1683634"/>
            <a:ext cx="329990" cy="282944"/>
            <a:chOff x="5964264" y="5437584"/>
            <a:chExt cx="532384" cy="456484"/>
          </a:xfrm>
          <a:solidFill>
            <a:schemeClr val="accent2"/>
          </a:solidFill>
        </p:grpSpPr>
        <p:sp>
          <p:nvSpPr>
            <p:cNvPr id="84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Freeform 213"/>
            <p:cNvSpPr>
              <a:spLocks/>
            </p:cNvSpPr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Freeform 214"/>
            <p:cNvSpPr>
              <a:spLocks/>
            </p:cNvSpPr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Freeform 215"/>
            <p:cNvSpPr>
              <a:spLocks/>
            </p:cNvSpPr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216"/>
            <p:cNvSpPr>
              <a:spLocks/>
            </p:cNvSpPr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692707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92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264100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213021"/>
            <a:ext cx="307812" cy="329318"/>
            <a:chOff x="4895160" y="5416983"/>
            <a:chExt cx="496602" cy="531299"/>
          </a:xfrm>
          <a:solidFill>
            <a:schemeClr val="accent1"/>
          </a:solidFill>
        </p:grpSpPr>
        <p:sp>
          <p:nvSpPr>
            <p:cNvPr id="96" name="Freeform 836"/>
            <p:cNvSpPr>
              <a:spLocks/>
            </p:cNvSpPr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Freeform 837"/>
            <p:cNvSpPr>
              <a:spLocks/>
            </p:cNvSpPr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Freeform 838"/>
            <p:cNvSpPr>
              <a:spLocks/>
            </p:cNvSpPr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9" name="Freeform 839"/>
            <p:cNvSpPr>
              <a:spLocks/>
            </p:cNvSpPr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0" name="Freeform 840"/>
            <p:cNvSpPr>
              <a:spLocks/>
            </p:cNvSpPr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841"/>
            <p:cNvSpPr>
              <a:spLocks/>
            </p:cNvSpPr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842"/>
            <p:cNvSpPr>
              <a:spLocks/>
            </p:cNvSpPr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843"/>
            <p:cNvSpPr>
              <a:spLocks/>
            </p:cNvSpPr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Freeform 844"/>
            <p:cNvSpPr>
              <a:spLocks/>
            </p:cNvSpPr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846"/>
            <p:cNvSpPr>
              <a:spLocks/>
            </p:cNvSpPr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231504"/>
            <a:ext cx="306468" cy="292354"/>
            <a:chOff x="8145843" y="5425657"/>
            <a:chExt cx="494435" cy="471664"/>
          </a:xfrm>
          <a:solidFill>
            <a:schemeClr val="accent2"/>
          </a:solidFill>
        </p:grpSpPr>
        <p:sp>
          <p:nvSpPr>
            <p:cNvPr id="108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3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5398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5398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9020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39020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2642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2642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9007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9007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42629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42629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6251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6251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      点击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。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       点击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  <a:sym typeface="Calibri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1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强大的执行力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2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对该项目的深刻理解</a:t>
              </a:r>
              <a:endPara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2"/>
            <a:ext cx="2327891" cy="444187"/>
            <a:chOff x="814328" y="3219334"/>
            <a:chExt cx="2266829" cy="432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3" name="椭圆 32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3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精准的营销能力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7"/>
            <a:ext cx="2327891" cy="444187"/>
            <a:chOff x="814328" y="3219334"/>
            <a:chExt cx="2266828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4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丰富的产品运营经验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9"/>
          <p:cNvSpPr txBox="1"/>
          <p:nvPr/>
        </p:nvSpPr>
        <p:spPr>
          <a:xfrm>
            <a:off x="3748932" y="1804868"/>
            <a:ext cx="596012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82%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0"/>
          <p:cNvSpPr txBox="1"/>
          <p:nvPr/>
        </p:nvSpPr>
        <p:spPr>
          <a:xfrm>
            <a:off x="3058213" y="1920354"/>
            <a:ext cx="588246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73%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2430859" y="2237068"/>
            <a:ext cx="591353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56%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1873564" y="2602761"/>
            <a:ext cx="595985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32%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 flipH="1">
            <a:off x="2231437" y="1936430"/>
            <a:ext cx="1674944" cy="2159770"/>
            <a:chOff x="8155995" y="3063800"/>
            <a:chExt cx="4110065" cy="2647126"/>
          </a:xfrm>
          <a:effectLst>
            <a:outerShdw blurRad="114300" dist="88900" algn="l" rotWithShape="0">
              <a:prstClr val="black">
                <a:alpha val="22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8156003" y="3063800"/>
              <a:ext cx="168079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889504" y="3063800"/>
              <a:ext cx="2376556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56001" y="3899089"/>
              <a:ext cx="155541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763824" y="3899089"/>
              <a:ext cx="2199274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55998" y="4671503"/>
              <a:ext cx="1174131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381625" y="4671501"/>
              <a:ext cx="1660158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155995" y="5378253"/>
              <a:ext cx="81024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018774" y="5378259"/>
              <a:ext cx="1145643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32040" y="2228006"/>
            <a:ext cx="1302758" cy="1137185"/>
            <a:chOff x="1397291" y="3132277"/>
            <a:chExt cx="1948823" cy="1702026"/>
          </a:xfrm>
        </p:grpSpPr>
        <p:grpSp>
          <p:nvGrpSpPr>
            <p:cNvPr id="18" name="组合 17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650672" y="3357062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TextBox 55"/>
            <p:cNvSpPr txBox="1"/>
            <p:nvPr/>
          </p:nvSpPr>
          <p:spPr>
            <a:xfrm>
              <a:off x="1907194" y="3791887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第一月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32033" y="2796598"/>
            <a:ext cx="1302758" cy="1137185"/>
            <a:chOff x="2893203" y="3983290"/>
            <a:chExt cx="1948823" cy="1702026"/>
          </a:xfrm>
        </p:grpSpPr>
        <p:grpSp>
          <p:nvGrpSpPr>
            <p:cNvPr id="24" name="组合 23"/>
            <p:cNvGrpSpPr/>
            <p:nvPr/>
          </p:nvGrpSpPr>
          <p:grpSpPr>
            <a:xfrm>
              <a:off x="2893203" y="398329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146586" y="418160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3317006" y="4568805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第二月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927254" y="2218600"/>
            <a:ext cx="1302758" cy="1137185"/>
            <a:chOff x="4381974" y="3118200"/>
            <a:chExt cx="1948823" cy="1702026"/>
          </a:xfrm>
        </p:grpSpPr>
        <p:grpSp>
          <p:nvGrpSpPr>
            <p:cNvPr id="30" name="组合 29"/>
            <p:cNvGrpSpPr/>
            <p:nvPr/>
          </p:nvGrpSpPr>
          <p:grpSpPr>
            <a:xfrm>
              <a:off x="4381974" y="311820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635357" y="331651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2" name="TextBox 67"/>
            <p:cNvSpPr txBox="1"/>
            <p:nvPr/>
          </p:nvSpPr>
          <p:spPr>
            <a:xfrm>
              <a:off x="4891878" y="3730069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第三月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23590" y="3376396"/>
            <a:ext cx="1302758" cy="1137185"/>
            <a:chOff x="4376494" y="4851074"/>
            <a:chExt cx="1948823" cy="1702026"/>
          </a:xfrm>
        </p:grpSpPr>
        <p:grpSp>
          <p:nvGrpSpPr>
            <p:cNvPr id="36" name="组合 35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4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8" name="TextBox 73"/>
            <p:cNvSpPr txBox="1"/>
            <p:nvPr/>
          </p:nvSpPr>
          <p:spPr>
            <a:xfrm>
              <a:off x="4886398" y="5462945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第四月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0709" y="1743827"/>
            <a:ext cx="3656760" cy="2105541"/>
            <a:chOff x="7041153" y="3140803"/>
            <a:chExt cx="5470223" cy="3151364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8039682" y="6292167"/>
              <a:ext cx="447169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8039039" y="3140803"/>
              <a:ext cx="0" cy="313069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79"/>
            <p:cNvSpPr txBox="1"/>
            <p:nvPr/>
          </p:nvSpPr>
          <p:spPr>
            <a:xfrm>
              <a:off x="7041153" y="3398595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第四月</a:t>
              </a:r>
            </a:p>
          </p:txBody>
        </p:sp>
        <p:sp>
          <p:nvSpPr>
            <p:cNvPr id="45" name="TextBox 80"/>
            <p:cNvSpPr txBox="1"/>
            <p:nvPr/>
          </p:nvSpPr>
          <p:spPr>
            <a:xfrm>
              <a:off x="7041153" y="4232255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第三月</a:t>
              </a:r>
            </a:p>
          </p:txBody>
        </p:sp>
        <p:sp>
          <p:nvSpPr>
            <p:cNvPr id="46" name="TextBox 81"/>
            <p:cNvSpPr txBox="1"/>
            <p:nvPr/>
          </p:nvSpPr>
          <p:spPr>
            <a:xfrm>
              <a:off x="7041153" y="5004668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第二月</a:t>
              </a:r>
            </a:p>
          </p:txBody>
        </p:sp>
        <p:sp>
          <p:nvSpPr>
            <p:cNvPr id="47" name="TextBox 82"/>
            <p:cNvSpPr txBox="1"/>
            <p:nvPr/>
          </p:nvSpPr>
          <p:spPr>
            <a:xfrm>
              <a:off x="7041153" y="5677402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第一月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354986" y="1347614"/>
            <a:ext cx="2184598" cy="805283"/>
            <a:chOff x="6084168" y="1274556"/>
            <a:chExt cx="2317853" cy="830459"/>
          </a:xfrm>
        </p:grpSpPr>
        <p:sp>
          <p:nvSpPr>
            <p:cNvPr id="49" name="TextBox 84"/>
            <p:cNvSpPr txBox="1"/>
            <p:nvPr/>
          </p:nvSpPr>
          <p:spPr>
            <a:xfrm>
              <a:off x="6084168" y="1514664"/>
              <a:ext cx="2317853" cy="59035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您的内容打在这里，或者通过您的内容打在这里，或者您的内容打在这里，或者您的内容打在这里，</a:t>
              </a:r>
            </a:p>
          </p:txBody>
        </p:sp>
        <p:sp>
          <p:nvSpPr>
            <p:cNvPr id="50" name="TextBox 85"/>
            <p:cNvSpPr txBox="1"/>
            <p:nvPr/>
          </p:nvSpPr>
          <p:spPr>
            <a:xfrm>
              <a:off x="6109640" y="1274556"/>
              <a:ext cx="1008112" cy="33326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971341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39377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07414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27326" y="3167524"/>
            <a:ext cx="2821670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78555" y="2673051"/>
            <a:ext cx="1981396" cy="500287"/>
            <a:chOff x="7497701" y="1851659"/>
            <a:chExt cx="2177121" cy="667049"/>
          </a:xfrm>
        </p:grpSpPr>
        <p:sp>
          <p:nvSpPr>
            <p:cNvPr id="9" name="文本框 8"/>
            <p:cNvSpPr txBox="1"/>
            <p:nvPr/>
          </p:nvSpPr>
          <p:spPr>
            <a:xfrm>
              <a:off x="7497701" y="1851659"/>
              <a:ext cx="217712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8478" y="2210932"/>
              <a:ext cx="21555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 bwMode="auto">
          <a:xfrm>
            <a:off x="1704157" y="3252806"/>
            <a:ext cx="3051044" cy="76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26872" y="1634604"/>
            <a:ext cx="2864150" cy="2798688"/>
            <a:chOff x="2330673" y="2010009"/>
            <a:chExt cx="1739454" cy="1412819"/>
          </a:xfrm>
        </p:grpSpPr>
        <p:sp>
          <p:nvSpPr>
            <p:cNvPr id="13" name="圆角矩形 12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385774" y="2051987"/>
              <a:ext cx="1629238" cy="132885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30228" y="2069713"/>
            <a:ext cx="204212" cy="203471"/>
            <a:chOff x="3618897" y="2279040"/>
            <a:chExt cx="706229" cy="703668"/>
          </a:xfrm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90636" y="2072704"/>
            <a:ext cx="203260" cy="204635"/>
            <a:chOff x="5042691" y="2273920"/>
            <a:chExt cx="702937" cy="707692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57932" y="2063672"/>
            <a:ext cx="204740" cy="203365"/>
            <a:chOff x="6463926" y="2278309"/>
            <a:chExt cx="708057" cy="703302"/>
          </a:xfrm>
        </p:grpSpPr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83556" y="1825291"/>
            <a:ext cx="2150761" cy="276999"/>
            <a:chOff x="7178074" y="2433718"/>
            <a:chExt cx="2867681" cy="369332"/>
          </a:xfrm>
        </p:grpSpPr>
        <p:sp>
          <p:nvSpPr>
            <p:cNvPr id="28" name="文本框 27"/>
            <p:cNvSpPr txBox="1"/>
            <p:nvPr/>
          </p:nvSpPr>
          <p:spPr>
            <a:xfrm>
              <a:off x="7531045" y="2433718"/>
              <a:ext cx="216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178074" y="2522793"/>
              <a:ext cx="2867681" cy="150284"/>
              <a:chOff x="7429073" y="2537244"/>
              <a:chExt cx="2606983" cy="1366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" name="等腰三角形 29"/>
              <p:cNvSpPr/>
              <p:nvPr/>
            </p:nvSpPr>
            <p:spPr>
              <a:xfrm rot="5400000">
                <a:off x="9908857" y="2546667"/>
                <a:ext cx="136621" cy="1177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6200000" flipH="1">
                <a:off x="7419650" y="2546668"/>
                <a:ext cx="136621" cy="1177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</p:grpSp>
      </p:grpSp>
      <p:graphicFrame>
        <p:nvGraphicFramePr>
          <p:cNvPr id="32" name="表格 31"/>
          <p:cNvGraphicFramePr>
            <a:graphicFrameLocks noGrp="1"/>
          </p:cNvGraphicFramePr>
          <p:nvPr>
            <p:extLst/>
          </p:nvPr>
        </p:nvGraphicFramePr>
        <p:xfrm>
          <a:off x="5200038" y="2151073"/>
          <a:ext cx="2517795" cy="1990308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359685">
                  <a:extLst>
                    <a:ext uri="{9D8B030D-6E8A-4147-A177-3AD203B41FA5}">
                      <a16:colId xmlns="" xmlns:a16="http://schemas.microsoft.com/office/drawing/2014/main" val="825943176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948284185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733431838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3230046140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2349463301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707573522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3596249345"/>
                    </a:ext>
                  </a:extLst>
                </a:gridCol>
              </a:tblGrid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SUN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MON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TUE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WED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THR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FRI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SAT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000419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5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211625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6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7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9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10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12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4605273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13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15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bg1"/>
                          </a:solidFill>
                          <a:latin typeface="ITC Avant Garde Std Md" panose="020B0602020202020204" pitchFamily="34" charset="0"/>
                        </a:rPr>
                        <a:t>16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17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19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603521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20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22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23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25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26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9211685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27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29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30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54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1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62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62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62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6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6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1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967927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4971" y="164169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0561" y="254521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椭圆 20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580013" y="3949930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678051" y="3170864"/>
            <a:ext cx="66138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谢谢下载  谢谢观看</a:t>
            </a:r>
            <a:endParaRPr lang="zh-CN" alt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812723" y="3842572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简洁实用、框架完整的年终总结、工作汇报与新年计划</a:t>
            </a:r>
            <a:endParaRPr lang="zh-CN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3"/>
          <p:cNvSpPr txBox="1"/>
          <p:nvPr/>
        </p:nvSpPr>
        <p:spPr>
          <a:xfrm>
            <a:off x="1836482" y="1325753"/>
            <a:ext cx="157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6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1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54"/>
          <p:cNvSpPr/>
          <p:nvPr/>
        </p:nvSpPr>
        <p:spPr>
          <a:xfrm>
            <a:off x="2836047" y="1476711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01304" y="12964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标题内容</a:t>
            </a:r>
            <a:endParaRPr lang="zh-CN" altLang="en-US" sz="1400" b="1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639023" y="1472730"/>
            <a:ext cx="1913927" cy="212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53802" y="1472730"/>
            <a:ext cx="1499148" cy="105434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26638" y="1472731"/>
            <a:ext cx="626312" cy="17794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552951" y="1472731"/>
            <a:ext cx="670571" cy="171715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552950" y="1472730"/>
            <a:ext cx="1465240" cy="10543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52950" y="1472729"/>
            <a:ext cx="1861284" cy="1380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854407" y="2129256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35896" y="2859816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88236" y="2826077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41678" y="2032397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40152" y="1164682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73690" y="1153279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5496" y="1575732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2005360" y="244857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539552" y="2727860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2918116" y="33846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452308" y="3663964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5346328" y="34043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184068" y="3684243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174420" y="24693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012160" y="2749276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6642472" y="14461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6480212" y="1726026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851771" y="771550"/>
            <a:ext cx="1402358" cy="1402358"/>
            <a:chOff x="3851771" y="1163107"/>
            <a:chExt cx="1402358" cy="1402358"/>
          </a:xfrm>
        </p:grpSpPr>
        <p:grpSp>
          <p:nvGrpSpPr>
            <p:cNvPr id="30" name="组合 29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1" name="TextBox 29"/>
            <p:cNvSpPr txBox="1"/>
            <p:nvPr/>
          </p:nvSpPr>
          <p:spPr>
            <a:xfrm>
              <a:off x="4306155" y="161648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内容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9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  <a:endParaRPr lang="zh-CN" altLang="en-US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592781" y="2186777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45181" y="4011910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849365" y="4058985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012160" y="197298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18791" y="1623047"/>
            <a:ext cx="6961374" cy="1799366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5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6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7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8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6937" y="1023017"/>
            <a:ext cx="1669828" cy="819528"/>
            <a:chOff x="6084168" y="1274556"/>
            <a:chExt cx="1669538" cy="796423"/>
          </a:xfrm>
        </p:grpSpPr>
        <p:sp>
          <p:nvSpPr>
            <p:cNvPr id="10" name="TextBox 8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15320" y="3408405"/>
            <a:ext cx="1669828" cy="819528"/>
            <a:chOff x="6084168" y="1274556"/>
            <a:chExt cx="1669538" cy="796423"/>
          </a:xfrm>
        </p:grpSpPr>
        <p:sp>
          <p:nvSpPr>
            <p:cNvPr id="13" name="TextBox 11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99476" y="1023017"/>
            <a:ext cx="1669828" cy="819528"/>
            <a:chOff x="6084168" y="1274556"/>
            <a:chExt cx="1669538" cy="796423"/>
          </a:xfrm>
        </p:grpSpPr>
        <p:sp>
          <p:nvSpPr>
            <p:cNvPr id="16" name="TextBox 14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13184" y="3408406"/>
            <a:ext cx="1669828" cy="819528"/>
            <a:chOff x="6084168" y="1274556"/>
            <a:chExt cx="1669538" cy="796422"/>
          </a:xfrm>
        </p:grpSpPr>
        <p:sp>
          <p:nvSpPr>
            <p:cNvPr id="19" name="TextBox 17"/>
            <p:cNvSpPr txBox="1"/>
            <p:nvPr/>
          </p:nvSpPr>
          <p:spPr>
            <a:xfrm>
              <a:off x="6084168" y="1514664"/>
              <a:ext cx="1669538" cy="55631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16672" y="1923844"/>
            <a:ext cx="1206806" cy="1206613"/>
            <a:chOff x="2201071" y="3406041"/>
            <a:chExt cx="1805286" cy="1805938"/>
          </a:xfrm>
        </p:grpSpPr>
        <p:grpSp>
          <p:nvGrpSpPr>
            <p:cNvPr id="22" name="组合 21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6" name="同心圆 2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3" name="TextBox 21"/>
            <p:cNvSpPr txBox="1"/>
            <p:nvPr/>
          </p:nvSpPr>
          <p:spPr>
            <a:xfrm>
              <a:off x="2694008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80217" y="1923844"/>
            <a:ext cx="1206806" cy="1206613"/>
            <a:chOff x="7382260" y="3406041"/>
            <a:chExt cx="1805286" cy="1805938"/>
          </a:xfrm>
        </p:grpSpPr>
        <p:grpSp>
          <p:nvGrpSpPr>
            <p:cNvPr id="29" name="组合 28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3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0" name="TextBox 28"/>
            <p:cNvSpPr txBox="1"/>
            <p:nvPr/>
          </p:nvSpPr>
          <p:spPr>
            <a:xfrm>
              <a:off x="7875197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61429" y="1923844"/>
            <a:ext cx="1206806" cy="1206613"/>
            <a:chOff x="4811090" y="3406041"/>
            <a:chExt cx="1805286" cy="1805938"/>
          </a:xfrm>
        </p:grpSpPr>
        <p:grpSp>
          <p:nvGrpSpPr>
            <p:cNvPr id="36" name="组合 35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0" name="同心圆 3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7" name="TextBox 35"/>
            <p:cNvSpPr txBox="1"/>
            <p:nvPr/>
          </p:nvSpPr>
          <p:spPr>
            <a:xfrm>
              <a:off x="5304027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706590" y="1923844"/>
            <a:ext cx="1206806" cy="1206613"/>
            <a:chOff x="9964778" y="3406041"/>
            <a:chExt cx="1805286" cy="1805938"/>
          </a:xfrm>
        </p:grpSpPr>
        <p:grpSp>
          <p:nvGrpSpPr>
            <p:cNvPr id="43" name="组合 42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7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4" name="TextBox 42"/>
            <p:cNvSpPr txBox="1"/>
            <p:nvPr/>
          </p:nvSpPr>
          <p:spPr>
            <a:xfrm>
              <a:off x="10457715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9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90831" y="915567"/>
            <a:ext cx="1762338" cy="587952"/>
            <a:chOff x="5324179" y="1877247"/>
            <a:chExt cx="2349784" cy="783936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5372352" y="2099491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4902" y="3011364"/>
            <a:ext cx="1762338" cy="587952"/>
            <a:chOff x="2744012" y="4525702"/>
            <a:chExt cx="2349784" cy="783936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190" y="3011364"/>
            <a:ext cx="1762340" cy="587952"/>
            <a:chOff x="1320253" y="4614246"/>
            <a:chExt cx="2349786" cy="783936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1416600" y="4836490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j-ea"/>
              <a:ea typeface="+mj-ea"/>
            </a:endParaRPr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3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69168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1"/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1"/>
                </a:solidFill>
                <a:latin typeface="+mj-ea"/>
                <a:ea typeface="+mj-ea"/>
              </a:rPr>
              <a:t>标题文本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247907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2"/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2"/>
                </a:solidFill>
                <a:latin typeface="+mj-ea"/>
                <a:ea typeface="+mj-ea"/>
              </a:rPr>
              <a:t>标题文本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893034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3"/>
                </a:solidFill>
                <a:latin typeface="+mj-ea"/>
                <a:ea typeface="+mj-ea"/>
              </a:rPr>
              <a:t>点击</a:t>
            </a:r>
            <a:r>
              <a:rPr lang="zh-CN" altLang="en-US" sz="1500" b="1" dirty="0" smtClean="0">
                <a:solidFill>
                  <a:schemeClr val="accent3"/>
                </a:solidFill>
                <a:latin typeface="+mj-ea"/>
                <a:ea typeface="+mj-ea"/>
              </a:rPr>
              <a:t>输入</a:t>
            </a:r>
            <a:endParaRPr lang="en-US" altLang="zh-CN" sz="1500" b="1" dirty="0">
              <a:solidFill>
                <a:schemeClr val="accent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3"/>
                </a:solidFill>
                <a:latin typeface="+mj-ea"/>
                <a:ea typeface="+mj-ea"/>
              </a:rPr>
              <a:t>标题文本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0006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4"/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4"/>
                </a:solidFill>
                <a:latin typeface="+mj-ea"/>
                <a:ea typeface="+mj-ea"/>
              </a:rPr>
              <a:t>标题文本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31640" y="3922778"/>
            <a:ext cx="584881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78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自定义 276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8235</TotalTime>
  <Words>2767</Words>
  <Application>Microsoft Office PowerPoint</Application>
  <PresentationFormat>全屏显示(16:9)</PresentationFormat>
  <Paragraphs>425</Paragraphs>
  <Slides>36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Clear Sans Thin</vt:lpstr>
      <vt:lpstr>ITC Avant Garde Std Md</vt:lpstr>
      <vt:lpstr>ITC Avant Garde Std XLt</vt:lpstr>
      <vt:lpstr>Lato Light</vt:lpstr>
      <vt:lpstr>Roboto condensed</vt:lpstr>
      <vt:lpstr>Source Sans Pro ExtraLight</vt:lpstr>
      <vt:lpstr>华文黑体</vt:lpstr>
      <vt:lpstr>宋体</vt:lpstr>
      <vt:lpstr>微软雅黑</vt:lpstr>
      <vt:lpstr>Arial</vt:lpstr>
      <vt:lpstr>Calibri</vt:lpstr>
      <vt:lpstr>Calibri Light</vt:lpstr>
      <vt:lpstr>Impact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971</cp:revision>
  <dcterms:created xsi:type="dcterms:W3CDTF">2015-04-24T01:01:13Z</dcterms:created>
  <dcterms:modified xsi:type="dcterms:W3CDTF">2016-11-06T10:23:45Z</dcterms:modified>
  <cp:category>锐旗设计；https://9ppt.taobao.com</cp:category>
</cp:coreProperties>
</file>